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3399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D61F-8DB6-4B47-B87A-45B70D89645B}" type="datetimeFigureOut">
              <a:rPr lang="nl-NL" smtClean="0"/>
              <a:pPr/>
              <a:t>19-1-2016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AEA8-764D-4843-8253-374B745C857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D61F-8DB6-4B47-B87A-45B70D89645B}" type="datetimeFigureOut">
              <a:rPr lang="nl-NL" smtClean="0"/>
              <a:pPr/>
              <a:t>19-1-2016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AEA8-764D-4843-8253-374B745C857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D61F-8DB6-4B47-B87A-45B70D89645B}" type="datetimeFigureOut">
              <a:rPr lang="nl-NL" smtClean="0"/>
              <a:pPr/>
              <a:t>19-1-2016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AEA8-764D-4843-8253-374B745C857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D61F-8DB6-4B47-B87A-45B70D89645B}" type="datetimeFigureOut">
              <a:rPr lang="nl-NL" smtClean="0"/>
              <a:pPr/>
              <a:t>19-1-2016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AEA8-764D-4843-8253-374B745C857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D61F-8DB6-4B47-B87A-45B70D89645B}" type="datetimeFigureOut">
              <a:rPr lang="nl-NL" smtClean="0"/>
              <a:pPr/>
              <a:t>19-1-2016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AEA8-764D-4843-8253-374B745C857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D61F-8DB6-4B47-B87A-45B70D89645B}" type="datetimeFigureOut">
              <a:rPr lang="nl-NL" smtClean="0"/>
              <a:pPr/>
              <a:t>19-1-2016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AEA8-764D-4843-8253-374B745C857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D61F-8DB6-4B47-B87A-45B70D89645B}" type="datetimeFigureOut">
              <a:rPr lang="nl-NL" smtClean="0"/>
              <a:pPr/>
              <a:t>19-1-2016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AEA8-764D-4843-8253-374B745C857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D61F-8DB6-4B47-B87A-45B70D89645B}" type="datetimeFigureOut">
              <a:rPr lang="nl-NL" smtClean="0"/>
              <a:pPr/>
              <a:t>19-1-2016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AEA8-764D-4843-8253-374B745C857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D61F-8DB6-4B47-B87A-45B70D89645B}" type="datetimeFigureOut">
              <a:rPr lang="nl-NL" smtClean="0"/>
              <a:pPr/>
              <a:t>19-1-2016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AEA8-764D-4843-8253-374B745C857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D61F-8DB6-4B47-B87A-45B70D89645B}" type="datetimeFigureOut">
              <a:rPr lang="nl-NL" smtClean="0"/>
              <a:pPr/>
              <a:t>19-1-2016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AEA8-764D-4843-8253-374B745C857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D61F-8DB6-4B47-B87A-45B70D89645B}" type="datetimeFigureOut">
              <a:rPr lang="nl-NL" smtClean="0"/>
              <a:pPr/>
              <a:t>19-1-2016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AEA8-764D-4843-8253-374B745C857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ED61F-8DB6-4B47-B87A-45B70D89645B}" type="datetimeFigureOut">
              <a:rPr lang="nl-NL" smtClean="0"/>
              <a:pPr/>
              <a:t>19-1-2016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7AEA8-764D-4843-8253-374B745C857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nl/url?sa=i&amp;rct=j&amp;q=&amp;esrc=s&amp;source=images&amp;cd=&amp;cad=rja&amp;uact=8&amp;ved=0ahUKEwj0oKD56qvKAhVD9g4KHXFNDcQQjRwIBw&amp;url=http://www.supercoloring.com/nl/kleurplaten/schip&amp;psig=AFQjCNEEm9khG4MDck7EyCr_zRCBUHX4dQ&amp;ust=1452947668907312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8" name="Picture 4" descr="http://www.supercoloring.com/sites/default/files/styles/coloring_full/public/cif/2009/05/ship-coloring-pag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0648"/>
            <a:ext cx="9684568" cy="5760640"/>
          </a:xfrm>
          <a:prstGeom prst="rect">
            <a:avLst/>
          </a:prstGeom>
          <a:noFill/>
        </p:spPr>
      </p:pic>
      <p:sp>
        <p:nvSpPr>
          <p:cNvPr id="7" name="Tekstvak 6"/>
          <p:cNvSpPr txBox="1"/>
          <p:nvPr/>
        </p:nvSpPr>
        <p:spPr>
          <a:xfrm>
            <a:off x="107504" y="116632"/>
            <a:ext cx="316835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solidFill>
                  <a:srgbClr val="0033CC"/>
                </a:solidFill>
                <a:latin typeface="Palatino Linotype" pitchFamily="18" charset="0"/>
              </a:rPr>
              <a:t>Uitnodiging</a:t>
            </a:r>
          </a:p>
          <a:p>
            <a:pPr algn="ctr"/>
            <a:r>
              <a:rPr lang="nl-NL" b="1" dirty="0" err="1" smtClean="0">
                <a:solidFill>
                  <a:srgbClr val="0033CC"/>
                </a:solidFill>
                <a:latin typeface="Palatino Linotype" pitchFamily="18" charset="0"/>
              </a:rPr>
              <a:t>HAVENconferentie</a:t>
            </a:r>
            <a:endParaRPr lang="nl-NL" b="1" dirty="0" smtClean="0">
              <a:solidFill>
                <a:srgbClr val="0033CC"/>
              </a:solidFill>
              <a:latin typeface="Palatino Linotype" pitchFamily="18" charset="0"/>
            </a:endParaRPr>
          </a:p>
          <a:p>
            <a:pPr algn="ctr"/>
            <a:r>
              <a:rPr lang="nl-NL" sz="1600" b="1" dirty="0" smtClean="0">
                <a:solidFill>
                  <a:srgbClr val="0033CC"/>
                </a:solidFill>
                <a:latin typeface="Palatino Linotype" pitchFamily="18" charset="0"/>
              </a:rPr>
              <a:t>Woensdag 3 februari 2016</a:t>
            </a:r>
          </a:p>
          <a:p>
            <a:pPr algn="ctr"/>
            <a:r>
              <a:rPr lang="nl-NL" sz="1600" b="1" dirty="0" smtClean="0">
                <a:solidFill>
                  <a:srgbClr val="0033CC"/>
                </a:solidFill>
                <a:latin typeface="Palatino Linotype" pitchFamily="18" charset="0"/>
              </a:rPr>
              <a:t>15.00 – 17.00 uur</a:t>
            </a:r>
          </a:p>
          <a:p>
            <a:pPr algn="ctr"/>
            <a:r>
              <a:rPr lang="nl-NL" sz="1600" b="1" dirty="0" smtClean="0">
                <a:solidFill>
                  <a:srgbClr val="0033CC"/>
                </a:solidFill>
                <a:latin typeface="Palatino Linotype" pitchFamily="18" charset="0"/>
              </a:rPr>
              <a:t>Maritiem Museum</a:t>
            </a:r>
          </a:p>
          <a:p>
            <a:pPr algn="ctr"/>
            <a:endParaRPr lang="nl-NL" b="1" dirty="0">
              <a:solidFill>
                <a:srgbClr val="0033CC"/>
              </a:solidFill>
              <a:latin typeface="Palatino Linotype" pitchFamily="18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2843808" y="2852936"/>
            <a:ext cx="439248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33CC"/>
                </a:solidFill>
                <a:latin typeface="Palatino Linotype" pitchFamily="18" charset="0"/>
              </a:rPr>
              <a:t>	</a:t>
            </a:r>
            <a:r>
              <a:rPr lang="nl-NL" sz="1200" b="1" u="sng" dirty="0" smtClean="0">
                <a:solidFill>
                  <a:srgbClr val="003399"/>
                </a:solidFill>
                <a:latin typeface="Palatino Linotype" pitchFamily="18" charset="0"/>
              </a:rPr>
              <a:t>Programma</a:t>
            </a:r>
          </a:p>
          <a:p>
            <a:r>
              <a:rPr lang="nl-NL" sz="1200" b="1" dirty="0" smtClean="0">
                <a:solidFill>
                  <a:srgbClr val="003399"/>
                </a:solidFill>
                <a:latin typeface="Palatino Linotype" pitchFamily="18" charset="0"/>
              </a:rPr>
              <a:t>14.30 – 15.00 uur	Inloop</a:t>
            </a:r>
          </a:p>
          <a:p>
            <a:r>
              <a:rPr lang="nl-NL" sz="1200" b="1" dirty="0" smtClean="0">
                <a:solidFill>
                  <a:srgbClr val="003399"/>
                </a:solidFill>
                <a:latin typeface="Palatino Linotype" pitchFamily="18" charset="0"/>
              </a:rPr>
              <a:t>15.00 – 15.10 uur	Welkom door Nick Zuiddam, 		</a:t>
            </a:r>
            <a:r>
              <a:rPr lang="nl-NL" sz="1200" b="1" dirty="0" smtClean="0">
                <a:solidFill>
                  <a:srgbClr val="003399"/>
                </a:solidFill>
                <a:latin typeface="Palatino Linotype" pitchFamily="18" charset="0"/>
              </a:rPr>
              <a:t>projectmanager </a:t>
            </a:r>
            <a:r>
              <a:rPr lang="nl-NL" sz="1200" b="1" dirty="0" err="1" smtClean="0">
                <a:solidFill>
                  <a:srgbClr val="003399"/>
                </a:solidFill>
                <a:latin typeface="Palatino Linotype" pitchFamily="18" charset="0"/>
              </a:rPr>
              <a:t>HAVENschool</a:t>
            </a:r>
            <a:endParaRPr lang="nl-NL" sz="1200" b="1" dirty="0" smtClean="0">
              <a:solidFill>
                <a:srgbClr val="003399"/>
              </a:solidFill>
              <a:latin typeface="Palatino Linotype" pitchFamily="18" charset="0"/>
            </a:endParaRPr>
          </a:p>
          <a:p>
            <a:r>
              <a:rPr lang="nl-NL" sz="1200" b="1" dirty="0" smtClean="0">
                <a:solidFill>
                  <a:srgbClr val="003399"/>
                </a:solidFill>
                <a:latin typeface="Palatino Linotype" pitchFamily="18" charset="0"/>
              </a:rPr>
              <a:t>15.10  - 15.30 uur	</a:t>
            </a:r>
            <a:r>
              <a:rPr lang="nl-NL" sz="1200" b="1" dirty="0" smtClean="0">
                <a:solidFill>
                  <a:srgbClr val="003399"/>
                </a:solidFill>
                <a:latin typeface="Palatino Linotype" pitchFamily="18" charset="0"/>
              </a:rPr>
              <a:t>Diverse </a:t>
            </a:r>
            <a:r>
              <a:rPr lang="nl-NL" sz="1200" b="1" dirty="0" smtClean="0">
                <a:solidFill>
                  <a:srgbClr val="003399"/>
                </a:solidFill>
                <a:latin typeface="Palatino Linotype" pitchFamily="18" charset="0"/>
              </a:rPr>
              <a:t>sprekers over het 			belang van de </a:t>
            </a:r>
            <a:r>
              <a:rPr lang="nl-NL" sz="1200" b="1" dirty="0" err="1" smtClean="0">
                <a:solidFill>
                  <a:srgbClr val="003399"/>
                </a:solidFill>
                <a:latin typeface="Palatino Linotype" pitchFamily="18" charset="0"/>
              </a:rPr>
              <a:t>HAVENschool</a:t>
            </a:r>
            <a:endParaRPr lang="nl-NL" sz="1200" b="1" dirty="0" smtClean="0">
              <a:solidFill>
                <a:srgbClr val="003399"/>
              </a:solidFill>
              <a:latin typeface="Palatino Linotype" pitchFamily="18" charset="0"/>
            </a:endParaRPr>
          </a:p>
          <a:p>
            <a:r>
              <a:rPr lang="nl-NL" sz="1200" b="1" dirty="0" smtClean="0">
                <a:solidFill>
                  <a:srgbClr val="003399"/>
                </a:solidFill>
                <a:latin typeface="Palatino Linotype" pitchFamily="18" charset="0"/>
              </a:rPr>
              <a:t>15.30 – </a:t>
            </a:r>
            <a:r>
              <a:rPr lang="nl-NL" sz="1200" b="1" dirty="0" smtClean="0">
                <a:solidFill>
                  <a:srgbClr val="003399"/>
                </a:solidFill>
                <a:latin typeface="Palatino Linotype" pitchFamily="18" charset="0"/>
              </a:rPr>
              <a:t>15.45 </a:t>
            </a:r>
            <a:r>
              <a:rPr lang="nl-NL" sz="1200" b="1" dirty="0" smtClean="0">
                <a:solidFill>
                  <a:srgbClr val="003399"/>
                </a:solidFill>
                <a:latin typeface="Palatino Linotype" pitchFamily="18" charset="0"/>
              </a:rPr>
              <a:t>uur	Partners van de </a:t>
            </a:r>
            <a:r>
              <a:rPr lang="nl-NL" sz="1200" b="1" dirty="0" err="1" smtClean="0">
                <a:solidFill>
                  <a:srgbClr val="003399"/>
                </a:solidFill>
                <a:latin typeface="Palatino Linotype" pitchFamily="18" charset="0"/>
              </a:rPr>
              <a:t>HAVENschool</a:t>
            </a:r>
            <a:endParaRPr lang="nl-NL" sz="1200" b="1" dirty="0" smtClean="0">
              <a:solidFill>
                <a:srgbClr val="003399"/>
              </a:solidFill>
              <a:latin typeface="Palatino Linotype" pitchFamily="18" charset="0"/>
            </a:endParaRPr>
          </a:p>
          <a:p>
            <a:r>
              <a:rPr lang="nl-NL" sz="1200" b="1" dirty="0" smtClean="0">
                <a:solidFill>
                  <a:srgbClr val="003399"/>
                </a:solidFill>
                <a:latin typeface="Palatino Linotype" pitchFamily="18" charset="0"/>
              </a:rPr>
              <a:t>15.45 – 16.00 uur	Wethouder </a:t>
            </a:r>
            <a:r>
              <a:rPr lang="nl-NL" sz="1200" b="1" dirty="0" err="1" smtClean="0">
                <a:solidFill>
                  <a:srgbClr val="003399"/>
                </a:solidFill>
                <a:latin typeface="Palatino Linotype" pitchFamily="18" charset="0"/>
              </a:rPr>
              <a:t>Struijvenberg</a:t>
            </a:r>
            <a:endParaRPr lang="nl-NL" sz="1200" b="1" dirty="0" smtClean="0">
              <a:solidFill>
                <a:srgbClr val="003399"/>
              </a:solidFill>
              <a:latin typeface="Palatino Linotype" pitchFamily="18" charset="0"/>
            </a:endParaRPr>
          </a:p>
          <a:p>
            <a:r>
              <a:rPr lang="nl-NL" sz="1200" b="1" dirty="0" smtClean="0">
                <a:solidFill>
                  <a:srgbClr val="003399"/>
                </a:solidFill>
                <a:latin typeface="Palatino Linotype" pitchFamily="18" charset="0"/>
              </a:rPr>
              <a:t>16.00 – 16.30 uur	Workshop </a:t>
            </a:r>
            <a:r>
              <a:rPr lang="nl-NL" sz="1200" b="1" dirty="0" err="1" smtClean="0">
                <a:solidFill>
                  <a:srgbClr val="003399"/>
                </a:solidFill>
                <a:latin typeface="Palatino Linotype" pitchFamily="18" charset="0"/>
              </a:rPr>
              <a:t>HAVENwerk</a:t>
            </a:r>
            <a:endParaRPr lang="nl-NL" sz="1200" b="1" dirty="0" smtClean="0">
              <a:solidFill>
                <a:srgbClr val="003399"/>
              </a:solidFill>
              <a:latin typeface="Palatino Linotype" pitchFamily="18" charset="0"/>
            </a:endParaRPr>
          </a:p>
          <a:p>
            <a:r>
              <a:rPr lang="nl-NL" sz="1200" b="1" dirty="0" smtClean="0">
                <a:solidFill>
                  <a:srgbClr val="003399"/>
                </a:solidFill>
                <a:latin typeface="Palatino Linotype" pitchFamily="18" charset="0"/>
              </a:rPr>
              <a:t>16.30 – 17.00 uur	Netwerkborrel </a:t>
            </a:r>
          </a:p>
          <a:p>
            <a:endParaRPr lang="nl-NL" sz="1200" b="1" dirty="0">
              <a:solidFill>
                <a:srgbClr val="0033CC"/>
              </a:solidFill>
              <a:latin typeface="Palatino Linotype" pitchFamily="18" charset="0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5868144" y="116632"/>
            <a:ext cx="3275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b="1" dirty="0" smtClean="0">
                <a:solidFill>
                  <a:srgbClr val="0033CC"/>
                </a:solidFill>
                <a:latin typeface="Palatino Linotype" pitchFamily="18" charset="0"/>
              </a:rPr>
              <a:t>De </a:t>
            </a:r>
            <a:r>
              <a:rPr lang="nl-NL" sz="1600" b="1" dirty="0" err="1" smtClean="0">
                <a:solidFill>
                  <a:srgbClr val="0033CC"/>
                </a:solidFill>
                <a:latin typeface="Palatino Linotype" pitchFamily="18" charset="0"/>
              </a:rPr>
              <a:t>HAVENscholen</a:t>
            </a:r>
            <a:r>
              <a:rPr lang="nl-NL" sz="1600" b="1" dirty="0" smtClean="0">
                <a:solidFill>
                  <a:srgbClr val="0033CC"/>
                </a:solidFill>
                <a:latin typeface="Palatino Linotype" pitchFamily="18" charset="0"/>
              </a:rPr>
              <a:t> DUO 2002 en de Toermalijn heten u met Alsare van harte welkom op de 1</a:t>
            </a:r>
            <a:r>
              <a:rPr lang="nl-NL" sz="1600" b="1" baseline="30000" dirty="0" smtClean="0">
                <a:solidFill>
                  <a:srgbClr val="0033CC"/>
                </a:solidFill>
                <a:latin typeface="Palatino Linotype" pitchFamily="18" charset="0"/>
              </a:rPr>
              <a:t>e</a:t>
            </a:r>
            <a:r>
              <a:rPr lang="nl-NL" sz="1600" b="1" dirty="0" smtClean="0">
                <a:solidFill>
                  <a:srgbClr val="0033CC"/>
                </a:solidFill>
                <a:latin typeface="Palatino Linotype" pitchFamily="18" charset="0"/>
              </a:rPr>
              <a:t> </a:t>
            </a:r>
            <a:r>
              <a:rPr lang="nl-NL" sz="1600" b="1" dirty="0" err="1" smtClean="0">
                <a:solidFill>
                  <a:srgbClr val="0033CC"/>
                </a:solidFill>
                <a:latin typeface="Palatino Linotype" pitchFamily="18" charset="0"/>
              </a:rPr>
              <a:t>HAVENconferentie</a:t>
            </a:r>
            <a:endParaRPr lang="nl-NL" sz="1600" b="1" dirty="0">
              <a:solidFill>
                <a:srgbClr val="0033CC"/>
              </a:solidFill>
              <a:latin typeface="Palatino Linotype" pitchFamily="18" charset="0"/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467544" y="5733256"/>
            <a:ext cx="83529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u="sng" dirty="0" smtClean="0">
                <a:solidFill>
                  <a:srgbClr val="0033CC"/>
                </a:solidFill>
                <a:latin typeface="Palatino Linotype" pitchFamily="18" charset="0"/>
              </a:rPr>
              <a:t>Aanmelden/afmelden</a:t>
            </a:r>
          </a:p>
          <a:p>
            <a:r>
              <a:rPr lang="nl-NL" sz="1400" b="1" dirty="0" smtClean="0">
                <a:solidFill>
                  <a:srgbClr val="0033CC"/>
                </a:solidFill>
                <a:latin typeface="Palatino Linotype" pitchFamily="18" charset="0"/>
              </a:rPr>
              <a:t>Wij vinden het fijn om vooraf te weten of u wel of niet komt. Door het </a:t>
            </a:r>
            <a:r>
              <a:rPr lang="nl-NL" sz="1400" b="1" dirty="0">
                <a:solidFill>
                  <a:srgbClr val="0033CC"/>
                </a:solidFill>
                <a:latin typeface="Palatino Linotype" pitchFamily="18" charset="0"/>
              </a:rPr>
              <a:t>s</a:t>
            </a:r>
            <a:r>
              <a:rPr lang="nl-NL" sz="1400" b="1" dirty="0" smtClean="0">
                <a:solidFill>
                  <a:srgbClr val="0033CC"/>
                </a:solidFill>
                <a:latin typeface="Palatino Linotype" pitchFamily="18" charset="0"/>
              </a:rPr>
              <a:t>turen van een </a:t>
            </a:r>
            <a:r>
              <a:rPr lang="nl-NL" sz="1400" b="1" dirty="0" err="1" smtClean="0">
                <a:solidFill>
                  <a:srgbClr val="0033CC"/>
                </a:solidFill>
                <a:latin typeface="Palatino Linotype" pitchFamily="18" charset="0"/>
              </a:rPr>
              <a:t>reply</a:t>
            </a:r>
            <a:r>
              <a:rPr lang="nl-NL" sz="1400" b="1" dirty="0" smtClean="0">
                <a:solidFill>
                  <a:srgbClr val="0033CC"/>
                </a:solidFill>
                <a:latin typeface="Palatino Linotype" pitchFamily="18" charset="0"/>
              </a:rPr>
              <a:t> op deze e-mail kunt u dit aangeven.</a:t>
            </a:r>
            <a:endParaRPr lang="nl-NL" sz="1400" b="1" dirty="0">
              <a:solidFill>
                <a:srgbClr val="0033CC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60</Words>
  <Application>Microsoft Office PowerPoint</Application>
  <PresentationFormat>Diavoorstelling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Dia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Laura van der Baan</dc:creator>
  <cp:lastModifiedBy>Laura van der Baan</cp:lastModifiedBy>
  <cp:revision>11</cp:revision>
  <dcterms:created xsi:type="dcterms:W3CDTF">2016-01-15T12:38:19Z</dcterms:created>
  <dcterms:modified xsi:type="dcterms:W3CDTF">2016-01-19T12:12:20Z</dcterms:modified>
</cp:coreProperties>
</file>